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56" r:id="rId4"/>
    <p:sldId id="257" r:id="rId5"/>
    <p:sldId id="258" r:id="rId6"/>
    <p:sldId id="259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7" d="100"/>
          <a:sy n="67" d="100"/>
        </p:scale>
        <p:origin x="62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592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871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35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41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724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573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8752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430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2622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307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09966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12E00-9BA0-46F8-96F1-800B16456AE0}" type="datetimeFigureOut">
              <a:rPr lang="en-US" smtClean="0"/>
              <a:t>2/18/2019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69F56A-674E-4539-8F34-89EF7B71E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2804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8572" y="0"/>
            <a:ext cx="1069485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670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76475" y="794"/>
            <a:ext cx="9153525" cy="6865144"/>
          </a:xfrm>
        </p:spPr>
      </p:pic>
    </p:spTree>
    <p:extLst>
      <p:ext uri="{BB962C8B-B14F-4D97-AF65-F5344CB8AC3E}">
        <p14:creationId xmlns:p14="http://schemas.microsoft.com/office/powerpoint/2010/main" val="926205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60867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8202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835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950" y="0"/>
            <a:ext cx="10744200" cy="6847771"/>
          </a:xfrm>
        </p:spPr>
      </p:pic>
    </p:spTree>
    <p:extLst>
      <p:ext uri="{BB962C8B-B14F-4D97-AF65-F5344CB8AC3E}">
        <p14:creationId xmlns:p14="http://schemas.microsoft.com/office/powerpoint/2010/main" val="13091323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smarth bansal</dc:creator>
  <cp:lastModifiedBy>smarth bansal</cp:lastModifiedBy>
  <cp:revision>2</cp:revision>
  <dcterms:created xsi:type="dcterms:W3CDTF">2019-02-18T11:11:01Z</dcterms:created>
  <dcterms:modified xsi:type="dcterms:W3CDTF">2019-02-18T11:14:27Z</dcterms:modified>
</cp:coreProperties>
</file>